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1" r:id="rId4"/>
  </p:sldMasterIdLst>
  <p:notesMasterIdLst>
    <p:notesMasterId r:id="rId8"/>
  </p:notesMasterIdLst>
  <p:handoutMasterIdLst>
    <p:handoutMasterId r:id="rId9"/>
  </p:handoutMasterIdLst>
  <p:sldIdLst>
    <p:sldId id="256" r:id="rId5"/>
    <p:sldId id="257" r:id="rId6"/>
    <p:sldId id="258" r:id="rId7"/>
  </p:sldIdLst>
  <p:sldSz cx="9144000" cy="6858000" type="screen4x3"/>
  <p:notesSz cx="6858000" cy="9296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Verdana" panose="020B0604030504040204" pitchFamily="34" charset="0"/>
      <p:regular r:id="rId14"/>
      <p:bold r:id="rId15"/>
      <p:italic r:id="rId16"/>
      <p:boldItalic r:id="rId17"/>
    </p:embeddedFont>
    <p:embeddedFont>
      <p:font typeface="Verdana Pro" panose="020B0604030504040204" pitchFamily="34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76533"/>
    <a:srgbClr val="42322A"/>
    <a:srgbClr val="DDDDDD"/>
    <a:srgbClr val="663300"/>
    <a:srgbClr val="C0C0C0"/>
    <a:srgbClr val="EEECE1"/>
    <a:srgbClr val="005660"/>
    <a:srgbClr val="EAEAEA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3256" autoAdjust="0"/>
  </p:normalViewPr>
  <p:slideViewPr>
    <p:cSldViewPr showGuides="1">
      <p:cViewPr varScale="1">
        <p:scale>
          <a:sx n="67" d="100"/>
          <a:sy n="67" d="100"/>
        </p:scale>
        <p:origin x="1284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01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12.fntdata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2209" cy="46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792" y="1"/>
            <a:ext cx="2972208" cy="46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910"/>
            <a:ext cx="2972209" cy="46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792" y="8831910"/>
            <a:ext cx="2972208" cy="46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3D1A75-8B2A-48FC-B5A2-79243BA3A13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641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800" y="669897"/>
            <a:ext cx="2476500" cy="1857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439987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3E047-8B01-4D0A-8D9A-8D93D4534B9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304800" y="8829675"/>
            <a:ext cx="6019800" cy="466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r>
              <a:rPr lang="en-US" dirty="0"/>
              <a:t>NWCG S-190 Guide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04800" y="8829675"/>
            <a:ext cx="6019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292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/>
          <a:lstStyle/>
          <a:p>
            <a:fld id="{8563C44C-B45D-4BB0-881F-345F3E0673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77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Guides and Key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presentations and instructor guides include notes to aid facilitators in instruction.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Key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Indicates an action for the instructor to take.</a:t>
            </a: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Indicates topics and information for the facilitator to use as they see fit.</a:t>
            </a: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endParaRPr lang="en-US" sz="1200" u="none" strike="noStrike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 fontAlgn="base">
              <a:buFont typeface="Arial" panose="020B0604020202020204" pitchFamily="34" charset="0"/>
              <a:buNone/>
            </a:pPr>
            <a:r>
              <a:rPr lang="en-US" sz="1200" b="1" u="none" strike="noStrike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 Notes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dirty="0"/>
              <a:t>Review</a:t>
            </a:r>
            <a:r>
              <a:rPr lang="en-US" baseline="0" dirty="0"/>
              <a:t> unit objectives.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Exercise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Advise participants that the next few slides will introduce common terms that describe parts of a fire. </a:t>
            </a:r>
            <a:endParaRPr lang="en-US" sz="1200" b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baseline="0" dirty="0"/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en-US" sz="1200" b="1" u="none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</a:t>
            </a:r>
            <a:r>
              <a:rPr lang="en-US" sz="1200" b="1" u="none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-Video Discussion</a:t>
            </a:r>
            <a:endParaRPr lang="en-US" sz="1200" b="1" u="none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en-US" sz="1200" b="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this 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scenario, firefighters have arrived on scene of a new fire. They are gathering and communicating their situational awareness of the current fire behavior.  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baseline="0" dirty="0"/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US" sz="1200" b="1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Play Video</a:t>
            </a:r>
          </a:p>
          <a:p>
            <a:pPr marL="0" lvl="0" indent="0">
              <a:buFont typeface="Wingdings" panose="05000000000000000000" pitchFamily="2" charset="2"/>
              <a:buNone/>
            </a:pPr>
            <a:endParaRPr lang="en-US" sz="1200" b="1" kern="1200" baseline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200" b="1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Title 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Basic Fire Terminology</a:t>
            </a:r>
            <a:endParaRPr lang="en-US" sz="1200" b="1" kern="1200" baseline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lvl="1" indent="0">
              <a:buFont typeface="Wingdings" panose="05000000000000000000" pitchFamily="2" charset="2"/>
              <a:buNone/>
            </a:pPr>
            <a:r>
              <a:rPr lang="en-US" sz="1200" b="1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Summary 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State the summary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200" b="1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Time 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(02:20)</a:t>
            </a:r>
            <a:endParaRPr lang="en-US" sz="1200" b="1" kern="1200" baseline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lvl="1" indent="0">
              <a:buFont typeface="Wingdings" panose="05000000000000000000" pitchFamily="2" charset="2"/>
              <a:buNone/>
            </a:pPr>
            <a:r>
              <a:rPr lang="en-US" sz="1200" b="1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Audio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dirty="0"/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en-US" sz="1200" b="1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Post-Video Discussion</a:t>
            </a:r>
          </a:p>
          <a:p>
            <a:pPr marL="0" lvl="0" indent="0">
              <a:buFont typeface="Wingdings" panose="05000000000000000000" pitchFamily="2" charset="2"/>
              <a:buNone/>
            </a:pPr>
            <a:endParaRPr lang="en-US" sz="1200" b="0" kern="1200" baseline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 unit will discuss many of these terms in more detail.  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sz="1200" b="0" kern="1200" baseline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b="1" baseline="0" dirty="0"/>
              <a:t>Question:  Identify this fire behavior.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b="1" baseline="0" dirty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baseline="0" dirty="0"/>
              <a:t> </a:t>
            </a:r>
            <a:r>
              <a:rPr lang="en-US" i="1" dirty="0"/>
              <a:t>Answer:  Torching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Note to Instructor</a:t>
            </a:r>
            <a:endParaRPr lang="en-US" sz="1200" b="0" kern="1200" baseline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fuel types listed on this slide will be discussed in detail in Unit 2.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kern="1200" baseline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kern="1200" baseline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List Level 1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List Level2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List Level 1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List Level 1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b="0" kern="1200" baseline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 fontAlgn="base">
              <a:buFont typeface="Arial" panose="020B0604020202020204" pitchFamily="34" charset="0"/>
              <a:buNone/>
            </a:pPr>
            <a:endParaRPr lang="en-US" sz="1200" b="1" u="none" strike="noStrike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834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Insert Video by clicking on the film icon.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503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 descr="C:\Users\jtitus\Downloads\IMG_4605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"/>
          <a:stretch/>
        </p:blipFill>
        <p:spPr bwMode="auto">
          <a:xfrm>
            <a:off x="0" y="0"/>
            <a:ext cx="9163888" cy="661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4495800"/>
            <a:ext cx="9163888" cy="1752600"/>
          </a:xfrm>
          <a:prstGeom prst="rect">
            <a:avLst/>
          </a:pr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905000" y="4495800"/>
            <a:ext cx="7086600" cy="1752600"/>
          </a:xfrm>
        </p:spPr>
        <p:txBody>
          <a:bodyPr>
            <a:no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Course Number Unit #: </a:t>
            </a:r>
            <a:r>
              <a:rPr lang="en-US" altLang="en-US" sz="4000" dirty="0">
                <a:solidFill>
                  <a:schemeClr val="bg1"/>
                </a:solidFill>
              </a:rPr>
              <a:t>Unit Name</a:t>
            </a:r>
          </a:p>
        </p:txBody>
      </p:sp>
      <p:pic>
        <p:nvPicPr>
          <p:cNvPr id="10" name="Picture 9" descr="NWCG Logo">
            <a:extLst>
              <a:ext uri="{FF2B5EF4-FFF2-40B4-BE49-F238E27FC236}">
                <a16:creationId xmlns:a16="http://schemas.microsoft.com/office/drawing/2014/main" id="{1211A994-7A0F-4C14-8956-A394AA848C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6" y="4681325"/>
            <a:ext cx="174061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83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30_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282F544-C007-4F1D-9F9A-BC6E1217C1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noFill/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141288" y="914400"/>
            <a:ext cx="5334000" cy="5638800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486400" y="914400"/>
            <a:ext cx="3516312" cy="2758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486400" y="3733798"/>
            <a:ext cx="3516312" cy="28194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80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nowledge chec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noFill/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Knowledge Check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0" y="838200"/>
            <a:ext cx="9144000" cy="762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Question?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0" y="1646238"/>
            <a:ext cx="4495800" cy="490696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Answer: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648200" y="1646238"/>
            <a:ext cx="4495800" cy="490696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Answer:</a:t>
            </a:r>
          </a:p>
        </p:txBody>
      </p:sp>
    </p:spTree>
    <p:extLst>
      <p:ext uri="{BB962C8B-B14F-4D97-AF65-F5344CB8AC3E}">
        <p14:creationId xmlns:p14="http://schemas.microsoft.com/office/powerpoint/2010/main" val="5365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Objectives/Summary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81100"/>
            <a:ext cx="8686800" cy="4495800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220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noFill/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8686800" cy="5486400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80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83C5D16-A8B0-4C17-8170-3C33F372D7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noFill/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066800"/>
            <a:ext cx="8686800" cy="1643641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0" y="2819400"/>
            <a:ext cx="9144000" cy="3657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Image/Chart/Video</a:t>
            </a:r>
          </a:p>
        </p:txBody>
      </p:sp>
    </p:spTree>
    <p:extLst>
      <p:ext uri="{BB962C8B-B14F-4D97-AF65-F5344CB8AC3E}">
        <p14:creationId xmlns:p14="http://schemas.microsoft.com/office/powerpoint/2010/main" val="277120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s/Defin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0E7F5D8-77C3-4107-ABD9-BD96BC92A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noFill/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984502"/>
            <a:ext cx="9144000" cy="538163"/>
          </a:xfrm>
          <a:solidFill>
            <a:srgbClr val="FFFFFF">
              <a:alpha val="50196"/>
            </a:srgbClr>
          </a:solidFill>
          <a:ln>
            <a:solidFill>
              <a:srgbClr val="FFFFFF">
                <a:alpha val="50196"/>
              </a:srgbClr>
            </a:solidFill>
          </a:ln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0" y="1529074"/>
            <a:ext cx="9144000" cy="5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6306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8C2355F-351B-47F4-B296-B28508BF41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noFill/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6200" y="990599"/>
            <a:ext cx="5486400" cy="17522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791200" y="990948"/>
            <a:ext cx="3200400" cy="175225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76200" y="2895948"/>
            <a:ext cx="5486400" cy="17522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5791200" y="2895948"/>
            <a:ext cx="3200400" cy="175225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76200" y="4800948"/>
            <a:ext cx="5486400" cy="17522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5791200" y="4800948"/>
            <a:ext cx="3200400" cy="175225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220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pic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433AE00-196E-46D3-A41B-D6D98037B9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noFill/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6200" y="990600"/>
            <a:ext cx="2926080" cy="548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3086100" y="990600"/>
            <a:ext cx="2926080" cy="548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6096000" y="990600"/>
            <a:ext cx="2926080" cy="548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6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1C71A35-565C-4849-808A-63872E439D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noFill/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2"/>
          </p:nvPr>
        </p:nvSpPr>
        <p:spPr>
          <a:xfrm>
            <a:off x="76200" y="990600"/>
            <a:ext cx="5334000" cy="5562600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511800" y="990600"/>
            <a:ext cx="3556000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195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_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8353B35-1B79-49C0-B3FD-29FF46223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noFill/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975360"/>
            <a:ext cx="4343400" cy="5577840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4648200" y="975360"/>
            <a:ext cx="4343400" cy="5577840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553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87544"/>
            <a:ext cx="9144000" cy="29136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Google Shape;10;p1"/>
          <p:cNvSpPr txBox="1">
            <a:spLocks/>
          </p:cNvSpPr>
          <p:nvPr userDrawn="1"/>
        </p:nvSpPr>
        <p:spPr>
          <a:xfrm>
            <a:off x="0" y="6587544"/>
            <a:ext cx="5486400" cy="291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>
              <a:defRPr lang="en-US"/>
            </a:defPPr>
            <a:lvl1pPr marL="0" marR="0" lvl="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kern="1200" cap="none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200" b="1" i="0" u="none" strike="noStrike" kern="1200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Course</a:t>
            </a:r>
            <a:r>
              <a:rPr lang="en-US" sz="1200" b="1" i="0" u="none" strike="noStrike" kern="1200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Number</a:t>
            </a:r>
            <a:r>
              <a:rPr lang="en-US" sz="1200" b="1" i="0" u="none" strike="noStrike" kern="1200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Unit</a:t>
            </a:r>
            <a:r>
              <a:rPr lang="en-US" sz="1200" b="1" i="0" u="none" strike="noStrike" kern="1200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Number:</a:t>
            </a:r>
            <a:r>
              <a:rPr lang="en-US" sz="1200" b="1" i="0" u="none" strike="noStrike" kern="1200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Unit</a:t>
            </a:r>
            <a:r>
              <a:rPr lang="en-US" sz="1200" b="1" i="0" u="none" strike="noStrike" kern="1200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name</a:t>
            </a:r>
            <a:endParaRPr lang="en-US" sz="1200" b="1" i="0" u="none" strike="noStrike" kern="1200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;p1"/>
          <p:cNvSpPr txBox="1">
            <a:spLocks/>
          </p:cNvSpPr>
          <p:nvPr userDrawn="1"/>
        </p:nvSpPr>
        <p:spPr>
          <a:xfrm>
            <a:off x="7008909" y="6587545"/>
            <a:ext cx="2133600" cy="291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spcBef>
                <a:spcPts val="0"/>
              </a:spcBef>
              <a:buNone/>
              <a:defRPr sz="1200" b="1" i="0" u="none" strike="noStrike" kern="1200" cap="none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3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  <p:sldLayoutId id="214748367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D-311 </a:t>
            </a:r>
            <a:r>
              <a:rPr lang="en-US"/>
              <a:t>Unit 13: Student Sim #2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472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690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Play Button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Play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37" y="1752600"/>
            <a:ext cx="1478526" cy="1478526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5881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ARTICULATE_SLIDE_COUNT" val="17"/>
  <p:tag name="MMPROD_UIDATA" val="&lt;database version=&quot;7.0&quot;&gt;&lt;object type=&quot;1&quot; unique_id=&quot;10001&quot;&gt;&lt;object type=&quot;8&quot; unique_id=&quot;10084&quot;&gt;&lt;/object&gt;&lt;object type=&quot;2&quot; unique_id=&quot;10085&quot;&gt;&lt;object type=&quot;3&quot; unique_id=&quot;10086&quot;&gt;&lt;property id=&quot;20148&quot; value=&quot;5&quot;/&gt;&lt;property id=&quot;20300&quot; value=&quot;Slide 1&quot;/&gt;&lt;property id=&quot;20307&quot; value=&quot;258&quot;/&gt;&lt;/object&gt;&lt;object type=&quot;3&quot; unique_id=&quot;10087&quot;&gt;&lt;property id=&quot;20148&quot; value=&quot;5&quot;/&gt;&lt;property id=&quot;20300&quot; value=&quot;Slide 2 - &amp;quot;Unit 1: Objectives&amp;quot;&quot;/&gt;&lt;property id=&quot;20307&quot; value=&quot;259&quot;/&gt;&lt;/object&gt;&lt;object type=&quot;3&quot; unique_id=&quot;10088&quot;&gt;&lt;property id=&quot;20148&quot; value=&quot;5&quot;/&gt;&lt;property id=&quot;20300&quot; value=&quot;Slide 3 - &amp;quot;Basic fire terminology video&amp;quot;&quot;/&gt;&lt;property id=&quot;20307&quot; value=&quot;260&quot;/&gt;&lt;/object&gt;&lt;object type=&quot;3&quot; unique_id=&quot;10089&quot;&gt;&lt;property id=&quot;20148&quot; value=&quot;5&quot;/&gt;&lt;property id=&quot;20300&quot; value=&quot;Slide 5 - &amp;quot;Additional terminology: &amp;quot;&quot;/&gt;&lt;property id=&quot;20307&quot; value=&quot;261&quot;/&gt;&lt;/object&gt;&lt;object type=&quot;3&quot; unique_id=&quot;10091&quot;&gt;&lt;property id=&quot;20148&quot; value=&quot;5&quot;/&gt;&lt;property id=&quot;20300&quot; value=&quot;Slide 4 - &amp;quot;Terminology: Fire Behavior&amp;quot;&quot;/&gt;&lt;property id=&quot;20307&quot; value=&quot;273&quot;/&gt;&lt;/object&gt;&lt;object type=&quot;3&quot; unique_id=&quot;10092&quot;&gt;&lt;property id=&quot;20148&quot; value=&quot;5&quot;/&gt;&lt;property id=&quot;20300&quot; value=&quot;Slide 6 - &amp;quot;The Fire Triangle&amp;quot;&quot;/&gt;&lt;property id=&quot;20307&quot; value=&quot;274&quot;/&gt;&lt;/object&gt;&lt;object type=&quot;3&quot; unique_id=&quot;10096&quot;&gt;&lt;property id=&quot;20148&quot; value=&quot;5&quot;/&gt;&lt;property id=&quot;20300&quot; value=&quot;Slide 14 - &amp;quot;Heat Transfer&amp;quot;&quot;/&gt;&lt;property id=&quot;20307&quot; value=&quot;278&quot;/&gt;&lt;/object&gt;&lt;object type=&quot;3&quot; unique_id=&quot;10097&quot;&gt;&lt;property id=&quot;20148&quot; value=&quot;5&quot;/&gt;&lt;property id=&quot;20300&quot; value=&quot;Slide 8 - &amp;quot;Heat&amp;quot;&quot;/&gt;&lt;property id=&quot;20307&quot; value=&quot;279&quot;/&gt;&lt;/object&gt;&lt;object type=&quot;3&quot; unique_id=&quot;10098&quot;&gt;&lt;property id=&quot;20148&quot; value=&quot;5&quot;/&gt;&lt;property id=&quot;20300&quot; value=&quot;Slide 10 - &amp;quot;Heat Transfer&amp;quot;&quot;/&gt;&lt;property id=&quot;20307&quot; value=&quot;290&quot;/&gt;&lt;/object&gt;&lt;object type=&quot;3&quot; unique_id=&quot;10099&quot;&gt;&lt;property id=&quot;20148&quot; value=&quot;5&quot;/&gt;&lt;property id=&quot;20300&quot; value=&quot;Slide 15 - &amp;quot;Breaking the Fire Triangle&amp;quot;&quot;/&gt;&lt;property id=&quot;20307&quot; value=&quot;280&quot;/&gt;&lt;/object&gt;&lt;object type=&quot;3&quot; unique_id=&quot;10100&quot;&gt;&lt;property id=&quot;20148&quot; value=&quot;5&quot;/&gt;&lt;property id=&quot;20300&quot; value=&quot;Slide 16 - &amp;quot;Breaking the fire triangle&amp;quot;&quot;/&gt;&lt;property id=&quot;20307&quot; value=&quot;281&quot;/&gt;&lt;/object&gt;&lt;object type=&quot;3&quot; unique_id=&quot;10106&quot;&gt;&lt;property id=&quot;20148&quot; value=&quot;5&quot;/&gt;&lt;property id=&quot;20300&quot; value=&quot;Slide 17 - &amp;quot;Unit 1 Summary&amp;quot;&quot;/&gt;&lt;property id=&quot;20307&quot; value=&quot;287&quot;/&gt;&lt;/object&gt;&lt;object type=&quot;3&quot; unique_id=&quot;10690&quot;&gt;&lt;property id=&quot;20148&quot; value=&quot;5&quot;/&gt;&lt;property id=&quot;20300&quot; value=&quot;Slide 7 - &amp;quot;Oxygen&amp;quot;&quot;/&gt;&lt;property id=&quot;20307&quot; value=&quot;292&quot;/&gt;&lt;/object&gt;&lt;object type=&quot;3&quot; unique_id=&quot;10691&quot;&gt;&lt;property id=&quot;20148&quot; value=&quot;5&quot;/&gt;&lt;property id=&quot;20300&quot; value=&quot;Slide 9 - &amp;quot;Fuel&amp;quot;&quot;/&gt;&lt;property id=&quot;20307&quot; value=&quot;291&quot;/&gt;&lt;/object&gt;&lt;object type=&quot;3&quot; unique_id=&quot;10692&quot;&gt;&lt;property id=&quot;20148&quot; value=&quot;5&quot;/&gt;&lt;property id=&quot;20300&quot; value=&quot;Slide 11 - &amp;quot;Conduction: Happens through direct contact&amp;#x0D;&amp;#x0A;&amp;quot;&quot;/&gt;&lt;property id=&quot;20307&quot; value=&quot;293&quot;/&gt;&lt;/object&gt;&lt;object type=&quot;3&quot; unique_id=&quot;10693&quot;&gt;&lt;property id=&quot;20148&quot; value=&quot;5&quot;/&gt;&lt;property id=&quot;20300&quot; value=&quot;Slide 12 - &amp;quot;Convection: Movement of air&amp;#x0D;&amp;#x0A;&amp;quot;&quot;/&gt;&lt;property id=&quot;20307&quot; value=&quot;295&quot;/&gt;&lt;/object&gt;&lt;object type=&quot;3&quot; unique_id=&quot;10694&quot;&gt;&lt;property id=&quot;20148&quot; value=&quot;5&quot;/&gt;&lt;property id=&quot;20300&quot; value=&quot;Slide 13 - &amp;quot;&amp;#x0D;&amp;#x0A;Radiant: Ray or wave of heat&amp;#x0D;&amp;#x0A;&amp;quot;&quot;/&gt;&lt;property id=&quot;20307&quot; value=&quot;294&quot;/&gt;&lt;/object&gt;&lt;/object&gt;&lt;/object&gt;&lt;/database&gt;"/>
  <p:tag name="ARTICULATE_PROJECT_OPEN" val="0"/>
  <p:tag name="SECTOMILLISECCONVERTED" val="1"/>
</p:tagLst>
</file>

<file path=ppt/theme/theme1.xml><?xml version="1.0" encoding="utf-8"?>
<a:theme xmlns:a="http://schemas.openxmlformats.org/drawingml/2006/main" name="Custom Design">
  <a:themeElements>
    <a:clrScheme name="NWCG_2019">
      <a:dk1>
        <a:srgbClr val="262626"/>
      </a:dk1>
      <a:lt1>
        <a:srgbClr val="FFFFFF"/>
      </a:lt1>
      <a:dk2>
        <a:srgbClr val="42322A"/>
      </a:dk2>
      <a:lt2>
        <a:srgbClr val="CEBEA7"/>
      </a:lt2>
      <a:accent1>
        <a:srgbClr val="4EA361"/>
      </a:accent1>
      <a:accent2>
        <a:srgbClr val="935F24"/>
      </a:accent2>
      <a:accent3>
        <a:srgbClr val="507B97"/>
      </a:accent3>
      <a:accent4>
        <a:srgbClr val="EB9922"/>
      </a:accent4>
      <a:accent5>
        <a:srgbClr val="339999"/>
      </a:accent5>
      <a:accent6>
        <a:srgbClr val="E3ECF3"/>
      </a:accent6>
      <a:hlink>
        <a:srgbClr val="0000FF"/>
      </a:hlink>
      <a:folHlink>
        <a:srgbClr val="800080"/>
      </a:folHlink>
    </a:clrScheme>
    <a:fontScheme name="NWCG2020">
      <a:majorFont>
        <a:latin typeface="Verdana Pro SemiBold"/>
        <a:ea typeface=""/>
        <a:cs typeface=""/>
      </a:majorFont>
      <a:minorFont>
        <a:latin typeface="Verdan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t 9 Daily Duties.potx" id="{01D2FF0B-8668-4AF6-9A6E-8D053D8D31B0}" vid="{CBAA9B1F-67C9-4AC7-BC57-31B09E31CD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D3A026BB69864DB00FBC560CCDA00B" ma:contentTypeVersion="14" ma:contentTypeDescription="Create a new document." ma:contentTypeScope="" ma:versionID="7a46b5f8e48e78cb655dc789aab3f25c">
  <xsd:schema xmlns:xsd="http://www.w3.org/2001/XMLSchema" xmlns:xs="http://www.w3.org/2001/XMLSchema" xmlns:p="http://schemas.microsoft.com/office/2006/metadata/properties" xmlns:ns2="c9d8fc27-fd5a-4b02-97d9-525c3a47b016" xmlns:ns3="44c00d68-9f52-47a7-8813-63f8d220196f" targetNamespace="http://schemas.microsoft.com/office/2006/metadata/properties" ma:root="true" ma:fieldsID="68eac5044fb8102923dd8d8649cd693b" ns2:_="" ns3:_="">
    <xsd:import namespace="c9d8fc27-fd5a-4b02-97d9-525c3a47b016"/>
    <xsd:import namespace="44c00d68-9f52-47a7-8813-63f8d22019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8fc27-fd5a-4b02-97d9-525c3a47b0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8ff62593-b918-4deb-ac08-0d74ac0cc7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c00d68-9f52-47a7-8813-63f8d220196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f755fdbb-74d1-40f0-a8cf-9e5b53f2bb84}" ma:internalName="TaxCatchAll" ma:showField="CatchAllData" ma:web="44c00d68-9f52-47a7-8813-63f8d22019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c00d68-9f52-47a7-8813-63f8d220196f" xsi:nil="true"/>
    <lcf76f155ced4ddcb4097134ff3c332f xmlns="c9d8fc27-fd5a-4b02-97d9-525c3a47b01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0E03E4-8991-463E-BE31-2E635CC377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D25D23-E601-4452-92AE-877622D937DF}"/>
</file>

<file path=customXml/itemProps3.xml><?xml version="1.0" encoding="utf-8"?>
<ds:datastoreItem xmlns:ds="http://schemas.openxmlformats.org/officeDocument/2006/customXml" ds:itemID="{752FD368-A19B-47AC-91DE-1F8A73940A03}">
  <ds:schemaRefs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elements/1.1/"/>
    <ds:schemaRef ds:uri="c9d8fc27-fd5a-4b02-97d9-525c3a47b016"/>
    <ds:schemaRef ds:uri="44c00d68-9f52-47a7-8813-63f8d220196f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Unit 9 Daily Duties</Template>
  <TotalTime>0</TotalTime>
  <Words>190</Words>
  <Application>Microsoft Office PowerPoint</Application>
  <PresentationFormat>On-screen Show (4:3)</PresentationFormat>
  <Paragraphs>51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Verdana Pro</vt:lpstr>
      <vt:lpstr>Wingdings</vt:lpstr>
      <vt:lpstr>Times New Roman</vt:lpstr>
      <vt:lpstr>Verdana</vt:lpstr>
      <vt:lpstr>Courier New</vt:lpstr>
      <vt:lpstr>Custom Design</vt:lpstr>
      <vt:lpstr>D-311 Unit 13: Student Sim #2</vt:lpstr>
      <vt:lpstr>PowerPoint Presentation</vt:lpstr>
      <vt:lpstr>Video Play Button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D-311 Unit 10: Health &amp; Safety</dc:title>
  <dc:creator>Jasberg, Jeffery - FS, UT</dc:creator>
  <cp:lastModifiedBy>Jasberg, Jeffery - FS, UT</cp:lastModifiedBy>
  <cp:revision>4</cp:revision>
  <cp:lastPrinted>2018-11-08T18:13:21Z</cp:lastPrinted>
  <dcterms:created xsi:type="dcterms:W3CDTF">2024-01-07T19:08:36Z</dcterms:created>
  <dcterms:modified xsi:type="dcterms:W3CDTF">2024-01-07T19:13:25Z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F825ACD3-ED32-4FDF-A0D6-63D173E0C802</vt:lpwstr>
  </property>
  <property fmtid="{D5CDD505-2E9C-101B-9397-08002B2CF9AE}" pid="3" name="ArticulatePath">
    <vt:lpwstr>Presentation1</vt:lpwstr>
  </property>
  <property fmtid="{D5CDD505-2E9C-101B-9397-08002B2CF9AE}" pid="4" name="ContentTypeId">
    <vt:lpwstr>0x01010062D3A026BB69864DB00FBC560CCDA00B</vt:lpwstr>
  </property>
</Properties>
</file>